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707AC-806C-40FD-B29C-FB4B730E6F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56A1E-E19B-42E1-9775-D83961B2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文本占位符 174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560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C19731-E0FC-4DA2-8499-4F3446010EE7}" type="slidenum">
              <a:rPr lang="en-US" altLang="zh-CN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8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5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FD8D-4D3F-475F-9BEE-46C1044E445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0FFF9-E69E-4E55-B4EE-DF8654CE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084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176"/>
            <a:ext cx="90932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96950"/>
            <a:ext cx="8677275" cy="86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27014"/>
            <a:ext cx="18764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03199" y="2825752"/>
            <a:ext cx="9548813" cy="2100572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en-US" sz="45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Môn</a:t>
            </a:r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Nhiên</a:t>
            </a:r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xã</a:t>
            </a:r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hội</a:t>
            </a:r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10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: </a:t>
            </a: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Ôn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tập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chủ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đề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Trường học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(Tiết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2</a:t>
            </a:r>
            <a:r>
              <a:rPr lang="vi-V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)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1" y="9526"/>
            <a:ext cx="9093200" cy="944563"/>
          </a:xfrm>
          <a:prstGeom prst="rect">
            <a:avLst/>
          </a:prstGeom>
          <a:solidFill>
            <a:srgbClr val="C6F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ỦY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BAN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DÂN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QUẬN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8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TRUNG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NGẠN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73100"/>
            <a:ext cx="16748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25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50087" y="1340449"/>
            <a:ext cx="5963841" cy="1765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7200" b="1" dirty="0">
                <a:solidFill>
                  <a:srgbClr val="FF0000"/>
                </a:solidFill>
                <a:latin typeface="UTM Avo" pitchFamily="18" charset="0"/>
                <a:ea typeface="宋体"/>
                <a:cs typeface="Times New Roman" panose="02020603050405020304" pitchFamily="18" charset="0"/>
              </a:rPr>
              <a:t>Vận dụng</a:t>
            </a:r>
            <a:endParaRPr lang="en-US" sz="7200" b="1" dirty="0">
              <a:solidFill>
                <a:srgbClr val="FF0000"/>
              </a:solidFill>
              <a:latin typeface="UTM Avo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" y="0"/>
            <a:ext cx="9129359" cy="515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6286" y="1606285"/>
            <a:ext cx="2850781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000" dirty="0">
                <a:latin typeface="UTM Avo" pitchFamily="18" charset="0"/>
              </a:rPr>
              <a:t>HOẠT ĐỘNG 2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6735" y="2421794"/>
            <a:ext cx="6751079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Xử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lý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huống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1815354"/>
            <a:ext cx="4835989" cy="254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31" y="191552"/>
            <a:ext cx="9161584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sẽ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tình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huống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37" y="1506071"/>
            <a:ext cx="3620314" cy="33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3961" y="2562054"/>
            <a:ext cx="9187961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300" b="1" dirty="0" err="1">
                <a:latin typeface="UTM Avo" pitchFamily="18" charset="0"/>
              </a:rPr>
              <a:t>Em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cần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giữ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gìn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đồ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dùng</a:t>
            </a:r>
            <a:r>
              <a:rPr lang="en-US" sz="5300" b="1" dirty="0">
                <a:latin typeface="UTM Avo" pitchFamily="18" charset="0"/>
              </a:rPr>
              <a:t>, </a:t>
            </a:r>
            <a:r>
              <a:rPr lang="en-US" sz="5300" b="1" dirty="0" err="1">
                <a:latin typeface="UTM Avo" pitchFamily="18" charset="0"/>
              </a:rPr>
              <a:t>thiết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bị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trong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lớp</a:t>
            </a:r>
            <a:r>
              <a:rPr lang="en-US" sz="5300" b="1" dirty="0">
                <a:latin typeface="UTM Avo" pitchFamily="18" charset="0"/>
              </a:rPr>
              <a:t> </a:t>
            </a:r>
            <a:r>
              <a:rPr lang="en-US" sz="5300" b="1" dirty="0" err="1">
                <a:latin typeface="UTM Avo" pitchFamily="18" charset="0"/>
              </a:rPr>
              <a:t>học</a:t>
            </a:r>
            <a:r>
              <a:rPr lang="en-US" sz="5300" b="1" dirty="0">
                <a:latin typeface="UTM Avo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8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" y="0"/>
            <a:ext cx="9129359" cy="515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923" y="1047848"/>
            <a:ext cx="2850781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000" dirty="0">
                <a:latin typeface="UTM Avo" pitchFamily="18" charset="0"/>
              </a:rPr>
              <a:t>HOẠT ĐỘNG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554" y="1661133"/>
            <a:ext cx="6579504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Thể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hiện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sự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quan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tâm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đến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thành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viên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trong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trường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học</a:t>
            </a:r>
            <a:endParaRPr lang="en-US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205"/>
            <a:ext cx="9144001" cy="5175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268" y="801837"/>
            <a:ext cx="8457924" cy="197361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Kể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việc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em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thể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hiện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sự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quan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tâm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đến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thành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viên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trong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UTM Avo" pitchFamily="18" charset="0"/>
                <a:cs typeface="Times New Roman" panose="02020603050405020304" pitchFamily="18" charset="0"/>
              </a:rPr>
              <a:t>trường</a:t>
            </a:r>
            <a:r>
              <a:rPr lang="en-US" sz="4100" b="1" dirty="0"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en-US" sz="4100" dirty="0">
              <a:latin typeface="UTM Av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5202" y="0"/>
            <a:ext cx="4972074" cy="4838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800" b="1" dirty="0" err="1">
                <a:solidFill>
                  <a:schemeClr val="bg1"/>
                </a:solidFill>
                <a:latin typeface="UTM Avo" pitchFamily="18" charset="0"/>
                <a:cs typeface="Times New Roman" panose="02020603050405020304" pitchFamily="18" charset="0"/>
              </a:rPr>
              <a:t>Thảo</a:t>
            </a:r>
            <a:r>
              <a:rPr lang="en-US" sz="3800" b="1" dirty="0">
                <a:solidFill>
                  <a:schemeClr val="bg1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UTM Avo" pitchFamily="18" charset="0"/>
                <a:cs typeface="Times New Roman" panose="02020603050405020304" pitchFamily="18" charset="0"/>
              </a:rPr>
              <a:t>luận</a:t>
            </a:r>
            <a:r>
              <a:rPr lang="en-US" sz="3800" b="1" dirty="0">
                <a:solidFill>
                  <a:schemeClr val="bg1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sz="3800" b="1" dirty="0">
                <a:solidFill>
                  <a:schemeClr val="bg1"/>
                </a:solidFill>
                <a:latin typeface="UTM Avo" pitchFamily="18" charset="0"/>
                <a:cs typeface="Times New Roman" panose="02020603050405020304" pitchFamily="18" charset="0"/>
              </a:rPr>
              <a:t> 2 </a:t>
            </a:r>
            <a:endParaRPr lang="en-US" sz="4500" b="1" dirty="0">
              <a:solidFill>
                <a:schemeClr val="bg1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92805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7566" y="757538"/>
            <a:ext cx="6848866" cy="2285241"/>
          </a:xfrm>
          <a:prstGeom prst="rect">
            <a:avLst/>
          </a:prstGeom>
          <a:noFill/>
        </p:spPr>
        <p:txBody>
          <a:bodyPr lIns="68579" tIns="34289" rIns="68579" bIns="3428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7200" b="1" dirty="0" err="1">
                <a:ln/>
                <a:solidFill>
                  <a:srgbClr val="FF0000"/>
                </a:solidFill>
                <a:latin typeface="UTM Avo" pitchFamily="18" charset="0"/>
              </a:rPr>
              <a:t>Chào</a:t>
            </a:r>
            <a:r>
              <a:rPr lang="en-US" sz="7200" b="1" dirty="0">
                <a:ln/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Avo" pitchFamily="18" charset="0"/>
              </a:rPr>
              <a:t>tạm</a:t>
            </a:r>
            <a:r>
              <a:rPr lang="en-US" sz="7200" b="1" dirty="0">
                <a:ln/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Avo" pitchFamily="18" charset="0"/>
              </a:rPr>
              <a:t>biệt</a:t>
            </a:r>
            <a:r>
              <a:rPr lang="en-US" sz="7200" b="1" dirty="0">
                <a:ln/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Avo" pitchFamily="18" charset="0"/>
              </a:rPr>
              <a:t>các</a:t>
            </a:r>
            <a:r>
              <a:rPr lang="en-US" sz="7200" b="1" dirty="0">
                <a:ln/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Avo" pitchFamily="18" charset="0"/>
              </a:rPr>
              <a:t>em</a:t>
            </a:r>
            <a:endParaRPr lang="en-US" sz="7200" b="1" dirty="0">
              <a:ln/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6821" cy="5143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6479" y="1579171"/>
            <a:ext cx="2541129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12501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" y="0"/>
            <a:ext cx="9129359" cy="5151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2200" y="1733343"/>
            <a:ext cx="7081801" cy="8771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3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Khởi</a:t>
            </a:r>
            <a:r>
              <a:rPr lang="en-US" sz="5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5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99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13630"/>
          <a:stretch/>
        </p:blipFill>
        <p:spPr>
          <a:xfrm>
            <a:off x="0" y="0"/>
            <a:ext cx="9111343" cy="5143500"/>
          </a:xfrm>
        </p:spPr>
      </p:pic>
      <p:sp>
        <p:nvSpPr>
          <p:cNvPr id="5" name="TextBox 4"/>
          <p:cNvSpPr txBox="1"/>
          <p:nvPr/>
        </p:nvSpPr>
        <p:spPr>
          <a:xfrm>
            <a:off x="2571348" y="2017501"/>
            <a:ext cx="3139177" cy="8771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BẠN</a:t>
            </a:r>
          </a:p>
        </p:txBody>
      </p:sp>
    </p:spTree>
    <p:extLst>
      <p:ext uri="{BB962C8B-B14F-4D97-AF65-F5344CB8AC3E}">
        <p14:creationId xmlns:p14="http://schemas.microsoft.com/office/powerpoint/2010/main" val="32126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18689" y="1689128"/>
            <a:ext cx="5268952" cy="1765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0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Luyện</a:t>
            </a:r>
            <a:r>
              <a:rPr lang="vi-VN" sz="54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 tập</a:t>
            </a:r>
          </a:p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Thực hành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2.59259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" y="0"/>
            <a:ext cx="9129359" cy="515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7936" y="924783"/>
            <a:ext cx="2850781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000" dirty="0">
                <a:latin typeface="UTM Avo" pitchFamily="18" charset="0"/>
              </a:rPr>
              <a:t>HOẠT ĐỘNG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8127" y="1733343"/>
            <a:ext cx="6915872" cy="16850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Nhận</a:t>
            </a:r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xét</a:t>
            </a:r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cách</a:t>
            </a:r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ứng</a:t>
            </a:r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xử</a:t>
            </a:r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với</a:t>
            </a:r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bạn</a:t>
            </a:r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bè</a:t>
            </a:r>
            <a:endParaRPr lang="en-US" sz="5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6" y="1780375"/>
            <a:ext cx="4343265" cy="2868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6" y="1792846"/>
            <a:ext cx="4392616" cy="2857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608" y="279475"/>
            <a:ext cx="8646584" cy="12388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tình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với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UTM Avo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26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631" y="2651358"/>
            <a:ext cx="7869116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000" dirty="0" err="1">
                <a:latin typeface="UTM Avo" pitchFamily="18" charset="0"/>
              </a:rPr>
              <a:t>Em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ứng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xử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tốt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với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bạn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bè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trong</a:t>
            </a:r>
            <a:r>
              <a:rPr lang="en-US" sz="5000" dirty="0">
                <a:latin typeface="UTM Avo" pitchFamily="18" charset="0"/>
              </a:rPr>
              <a:t> </a:t>
            </a:r>
            <a:r>
              <a:rPr lang="en-US" sz="5000" dirty="0" err="1">
                <a:latin typeface="UTM Avo" pitchFamily="18" charset="0"/>
              </a:rPr>
              <a:t>trường</a:t>
            </a:r>
            <a:r>
              <a:rPr lang="en-US" sz="5000" dirty="0">
                <a:latin typeface="UTM Avo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334" y="1303706"/>
            <a:ext cx="7329170" cy="1177245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6600" b="1" dirty="0">
                <a:ln/>
                <a:solidFill>
                  <a:srgbClr val="FF0000"/>
                </a:solidFill>
                <a:latin typeface="UTM Avo" pitchFamily="18" charset="0"/>
              </a:rPr>
              <a:t>NGHỈ GIỮA TIẾT</a:t>
            </a:r>
            <a:endParaRPr lang="en-US" sz="6600" b="1" dirty="0">
              <a:ln/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</Words>
  <Application>Microsoft Office PowerPoint</Application>
  <PresentationFormat>On-screen Show (16:9)</PresentationFormat>
  <Paragraphs>28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2023-11-06T13:11:36Z</dcterms:created>
  <dcterms:modified xsi:type="dcterms:W3CDTF">2023-11-06T13:13:05Z</dcterms:modified>
</cp:coreProperties>
</file>